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9" r:id="rId5"/>
    <p:sldId id="264" r:id="rId6"/>
    <p:sldId id="270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763C9-EBC7-4760-B239-D7F0FDFCE863}" v="267" dt="2019-12-12T17:39:17.269"/>
    <p1510:client id="{575648DE-EAD6-4779-8DBB-E9700FCA9D73}" v="20" dt="2019-12-12T09:09:53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ith Shine" userId="1da590b1c41814cb" providerId="LiveId" clId="{00E763C9-EBC7-4760-B239-D7F0FDFCE863}"/>
    <pc:docChg chg="modSld">
      <pc:chgData name="Keith Shine" userId="1da590b1c41814cb" providerId="LiveId" clId="{00E763C9-EBC7-4760-B239-D7F0FDFCE863}" dt="2019-12-12T17:39:17.269" v="58" actId="20577"/>
      <pc:docMkLst>
        <pc:docMk/>
      </pc:docMkLst>
      <pc:sldChg chg="modSp modAnim">
        <pc:chgData name="Keith Shine" userId="1da590b1c41814cb" providerId="LiveId" clId="{00E763C9-EBC7-4760-B239-D7F0FDFCE863}" dt="2019-12-12T17:38:56.404" v="55" actId="20577"/>
        <pc:sldMkLst>
          <pc:docMk/>
          <pc:sldMk cId="2309524963" sldId="262"/>
        </pc:sldMkLst>
        <pc:spChg chg="mod">
          <ac:chgData name="Keith Shine" userId="1da590b1c41814cb" providerId="LiveId" clId="{00E763C9-EBC7-4760-B239-D7F0FDFCE863}" dt="2019-12-12T17:38:56.404" v="55" actId="20577"/>
          <ac:spMkLst>
            <pc:docMk/>
            <pc:sldMk cId="2309524963" sldId="262"/>
            <ac:spMk id="3" creationId="{00000000-0000-0000-0000-000000000000}"/>
          </ac:spMkLst>
        </pc:spChg>
      </pc:sldChg>
      <pc:sldChg chg="modSp">
        <pc:chgData name="Keith Shine" userId="1da590b1c41814cb" providerId="LiveId" clId="{00E763C9-EBC7-4760-B239-D7F0FDFCE863}" dt="2019-12-12T17:34:06.335" v="2" actId="313"/>
        <pc:sldMkLst>
          <pc:docMk/>
          <pc:sldMk cId="1312342603" sldId="263"/>
        </pc:sldMkLst>
        <pc:spChg chg="mod">
          <ac:chgData name="Keith Shine" userId="1da590b1c41814cb" providerId="LiveId" clId="{00E763C9-EBC7-4760-B239-D7F0FDFCE863}" dt="2019-12-12T17:34:06.335" v="2" actId="313"/>
          <ac:spMkLst>
            <pc:docMk/>
            <pc:sldMk cId="1312342603" sldId="263"/>
            <ac:spMk id="3" creationId="{00000000-0000-0000-0000-000000000000}"/>
          </ac:spMkLst>
        </pc:spChg>
      </pc:sldChg>
      <pc:sldChg chg="modSp">
        <pc:chgData name="Keith Shine" userId="1da590b1c41814cb" providerId="LiveId" clId="{00E763C9-EBC7-4760-B239-D7F0FDFCE863}" dt="2019-12-12T17:34:16.598" v="7" actId="20577"/>
        <pc:sldMkLst>
          <pc:docMk/>
          <pc:sldMk cId="1991791233" sldId="269"/>
        </pc:sldMkLst>
        <pc:spChg chg="mod">
          <ac:chgData name="Keith Shine" userId="1da590b1c41814cb" providerId="LiveId" clId="{00E763C9-EBC7-4760-B239-D7F0FDFCE863}" dt="2019-12-12T17:34:16.598" v="7" actId="20577"/>
          <ac:spMkLst>
            <pc:docMk/>
            <pc:sldMk cId="1991791233" sldId="269"/>
            <ac:spMk id="3" creationId="{00000000-0000-0000-0000-000000000000}"/>
          </ac:spMkLst>
        </pc:spChg>
      </pc:sldChg>
      <pc:sldChg chg="modSp">
        <pc:chgData name="Keith Shine" userId="1da590b1c41814cb" providerId="LiveId" clId="{00E763C9-EBC7-4760-B239-D7F0FDFCE863}" dt="2019-12-12T17:34:49.999" v="23" actId="20577"/>
        <pc:sldMkLst>
          <pc:docMk/>
          <pc:sldMk cId="428677211" sldId="273"/>
        </pc:sldMkLst>
        <pc:spChg chg="mod">
          <ac:chgData name="Keith Shine" userId="1da590b1c41814cb" providerId="LiveId" clId="{00E763C9-EBC7-4760-B239-D7F0FDFCE863}" dt="2019-12-12T17:34:49.999" v="23" actId="20577"/>
          <ac:spMkLst>
            <pc:docMk/>
            <pc:sldMk cId="428677211" sldId="273"/>
            <ac:spMk id="3" creationId="{00000000-0000-0000-0000-000000000000}"/>
          </ac:spMkLst>
        </pc:spChg>
      </pc:sldChg>
      <pc:sldChg chg="modSp">
        <pc:chgData name="Keith Shine" userId="1da590b1c41814cb" providerId="LiveId" clId="{00E763C9-EBC7-4760-B239-D7F0FDFCE863}" dt="2019-12-12T17:34:58.992" v="30" actId="20577"/>
        <pc:sldMkLst>
          <pc:docMk/>
          <pc:sldMk cId="3647438422" sldId="274"/>
        </pc:sldMkLst>
        <pc:spChg chg="mod">
          <ac:chgData name="Keith Shine" userId="1da590b1c41814cb" providerId="LiveId" clId="{00E763C9-EBC7-4760-B239-D7F0FDFCE863}" dt="2019-12-12T17:34:58.992" v="30" actId="20577"/>
          <ac:spMkLst>
            <pc:docMk/>
            <pc:sldMk cId="3647438422" sldId="274"/>
            <ac:spMk id="3" creationId="{00000000-0000-0000-0000-000000000000}"/>
          </ac:spMkLst>
        </pc:spChg>
      </pc:sldChg>
      <pc:sldChg chg="modSp">
        <pc:chgData name="Keith Shine" userId="1da590b1c41814cb" providerId="LiveId" clId="{00E763C9-EBC7-4760-B239-D7F0FDFCE863}" dt="2019-12-12T17:35:06.872" v="37" actId="20577"/>
        <pc:sldMkLst>
          <pc:docMk/>
          <pc:sldMk cId="1896760597" sldId="275"/>
        </pc:sldMkLst>
        <pc:spChg chg="mod">
          <ac:chgData name="Keith Shine" userId="1da590b1c41814cb" providerId="LiveId" clId="{00E763C9-EBC7-4760-B239-D7F0FDFCE863}" dt="2019-12-12T17:35:06.872" v="37" actId="20577"/>
          <ac:spMkLst>
            <pc:docMk/>
            <pc:sldMk cId="1896760597" sldId="275"/>
            <ac:spMk id="3" creationId="{00000000-0000-0000-0000-000000000000}"/>
          </ac:spMkLst>
        </pc:spChg>
      </pc:sldChg>
      <pc:sldChg chg="modSp">
        <pc:chgData name="Keith Shine" userId="1da590b1c41814cb" providerId="LiveId" clId="{00E763C9-EBC7-4760-B239-D7F0FDFCE863}" dt="2019-12-12T17:39:17.269" v="58" actId="20577"/>
        <pc:sldMkLst>
          <pc:docMk/>
          <pc:sldMk cId="2196767358" sldId="276"/>
        </pc:sldMkLst>
        <pc:spChg chg="mod">
          <ac:chgData name="Keith Shine" userId="1da590b1c41814cb" providerId="LiveId" clId="{00E763C9-EBC7-4760-B239-D7F0FDFCE863}" dt="2019-12-12T17:39:17.269" v="58" actId="20577"/>
          <ac:spMkLst>
            <pc:docMk/>
            <pc:sldMk cId="2196767358" sldId="276"/>
            <ac:spMk id="3" creationId="{00000000-0000-0000-0000-000000000000}"/>
          </ac:spMkLst>
        </pc:spChg>
      </pc:sldChg>
    </pc:docChg>
  </pc:docChgLst>
  <pc:docChgLst>
    <pc:chgData name="Keith Shine" userId="1da590b1c41814cb" providerId="LiveId" clId="{2596934D-9639-4DC4-90EC-47DA0D50C6B0}"/>
    <pc:docChg chg="undo custSel addSld delSld modSld sldOrd">
      <pc:chgData name="Keith Shine" userId="1da590b1c41814cb" providerId="LiveId" clId="{2596934D-9639-4DC4-90EC-47DA0D50C6B0}" dt="2019-12-11T21:40:00.030" v="361"/>
      <pc:docMkLst>
        <pc:docMk/>
      </pc:docMkLst>
      <pc:sldChg chg="addSp delSp modSp">
        <pc:chgData name="Keith Shine" userId="1da590b1c41814cb" providerId="LiveId" clId="{2596934D-9639-4DC4-90EC-47DA0D50C6B0}" dt="2019-12-11T21:17:02.898" v="211" actId="1076"/>
        <pc:sldMkLst>
          <pc:docMk/>
          <pc:sldMk cId="3007209837" sldId="256"/>
        </pc:sldMkLst>
        <pc:spChg chg="mod">
          <ac:chgData name="Keith Shine" userId="1da590b1c41814cb" providerId="LiveId" clId="{2596934D-9639-4DC4-90EC-47DA0D50C6B0}" dt="2019-12-11T21:14:36.237" v="202" actId="20577"/>
          <ac:spMkLst>
            <pc:docMk/>
            <pc:sldMk cId="3007209837" sldId="256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16:27.576" v="206" actId="1076"/>
          <ac:picMkLst>
            <pc:docMk/>
            <pc:sldMk cId="3007209837" sldId="256"/>
            <ac:picMk id="4" creationId="{88A79BDB-DD8B-4636-9680-918FFDF25551}"/>
          </ac:picMkLst>
        </pc:picChg>
        <pc:picChg chg="del">
          <ac:chgData name="Keith Shine" userId="1da590b1c41814cb" providerId="LiveId" clId="{2596934D-9639-4DC4-90EC-47DA0D50C6B0}" dt="2019-12-11T21:16:24.327" v="204" actId="478"/>
          <ac:picMkLst>
            <pc:docMk/>
            <pc:sldMk cId="3007209837" sldId="256"/>
            <ac:picMk id="5" creationId="{00000000-0000-0000-0000-000000000000}"/>
          </ac:picMkLst>
        </pc:picChg>
        <pc:picChg chg="add mod">
          <ac:chgData name="Keith Shine" userId="1da590b1c41814cb" providerId="LiveId" clId="{2596934D-9639-4DC4-90EC-47DA0D50C6B0}" dt="2019-12-11T21:17:02.898" v="211" actId="1076"/>
          <ac:picMkLst>
            <pc:docMk/>
            <pc:sldMk cId="3007209837" sldId="256"/>
            <ac:picMk id="7" creationId="{BD0B6172-7532-4C64-9C50-277F216538A1}"/>
          </ac:picMkLst>
        </pc:picChg>
        <pc:picChg chg="del mod">
          <ac:chgData name="Keith Shine" userId="1da590b1c41814cb" providerId="LiveId" clId="{2596934D-9639-4DC4-90EC-47DA0D50C6B0}" dt="2019-12-11T21:17:00.227" v="210" actId="478"/>
          <ac:picMkLst>
            <pc:docMk/>
            <pc:sldMk cId="3007209837" sldId="256"/>
            <ac:picMk id="1026" creationId="{00000000-0000-0000-0000-000000000000}"/>
          </ac:picMkLst>
        </pc:picChg>
      </pc:sldChg>
      <pc:sldChg chg="del">
        <pc:chgData name="Keith Shine" userId="1da590b1c41814cb" providerId="LiveId" clId="{2596934D-9639-4DC4-90EC-47DA0D50C6B0}" dt="2019-12-11T21:04:29.761" v="15" actId="47"/>
        <pc:sldMkLst>
          <pc:docMk/>
          <pc:sldMk cId="3642678457" sldId="261"/>
        </pc:sldMkLst>
      </pc:sldChg>
      <pc:sldChg chg="addSp modSp modAnim">
        <pc:chgData name="Keith Shine" userId="1da590b1c41814cb" providerId="LiveId" clId="{2596934D-9639-4DC4-90EC-47DA0D50C6B0}" dt="2019-12-11T21:38:45.990" v="353"/>
        <pc:sldMkLst>
          <pc:docMk/>
          <pc:sldMk cId="2309524963" sldId="262"/>
        </pc:sldMkLst>
        <pc:spChg chg="mod">
          <ac:chgData name="Keith Shine" userId="1da590b1c41814cb" providerId="LiveId" clId="{2596934D-9639-4DC4-90EC-47DA0D50C6B0}" dt="2019-12-11T21:02:09.741" v="6" actId="12"/>
          <ac:spMkLst>
            <pc:docMk/>
            <pc:sldMk cId="2309524963" sldId="262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20:18.564" v="219" actId="1076"/>
          <ac:picMkLst>
            <pc:docMk/>
            <pc:sldMk cId="2309524963" sldId="262"/>
            <ac:picMk id="2" creationId="{8BCBE7E1-1CD0-4CB4-8BA5-07192EFA2A56}"/>
          </ac:picMkLst>
        </pc:picChg>
        <pc:picChg chg="add mod">
          <ac:chgData name="Keith Shine" userId="1da590b1c41814cb" providerId="LiveId" clId="{2596934D-9639-4DC4-90EC-47DA0D50C6B0}" dt="2019-12-11T21:20:28.593" v="222" actId="688"/>
          <ac:picMkLst>
            <pc:docMk/>
            <pc:sldMk cId="2309524963" sldId="262"/>
            <ac:picMk id="1026" creationId="{2093D67F-03F5-474F-BD68-93452CB62597}"/>
          </ac:picMkLst>
        </pc:picChg>
      </pc:sldChg>
      <pc:sldChg chg="addSp modSp modAnim">
        <pc:chgData name="Keith Shine" userId="1da590b1c41814cb" providerId="LiveId" clId="{2596934D-9639-4DC4-90EC-47DA0D50C6B0}" dt="2019-12-11T21:38:57.434" v="354"/>
        <pc:sldMkLst>
          <pc:docMk/>
          <pc:sldMk cId="1312342603" sldId="263"/>
        </pc:sldMkLst>
        <pc:spChg chg="mod">
          <ac:chgData name="Keith Shine" userId="1da590b1c41814cb" providerId="LiveId" clId="{2596934D-9639-4DC4-90EC-47DA0D50C6B0}" dt="2019-12-11T21:04:20.950" v="14" actId="12"/>
          <ac:spMkLst>
            <pc:docMk/>
            <pc:sldMk cId="1312342603" sldId="263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21:54.780" v="230" actId="688"/>
          <ac:picMkLst>
            <pc:docMk/>
            <pc:sldMk cId="1312342603" sldId="263"/>
            <ac:picMk id="4" creationId="{7CD89FF7-53B5-4A5F-8B4A-89179705C79F}"/>
          </ac:picMkLst>
        </pc:picChg>
        <pc:picChg chg="add mod">
          <ac:chgData name="Keith Shine" userId="1da590b1c41814cb" providerId="LiveId" clId="{2596934D-9639-4DC4-90EC-47DA0D50C6B0}" dt="2019-12-11T21:30:48.321" v="283" actId="1076"/>
          <ac:picMkLst>
            <pc:docMk/>
            <pc:sldMk cId="1312342603" sldId="263"/>
            <ac:picMk id="6" creationId="{1AF10E8D-B726-42CF-865E-8573D655F0AF}"/>
          </ac:picMkLst>
        </pc:picChg>
      </pc:sldChg>
      <pc:sldChg chg="addSp modSp ord modAnim">
        <pc:chgData name="Keith Shine" userId="1da590b1c41814cb" providerId="LiveId" clId="{2596934D-9639-4DC4-90EC-47DA0D50C6B0}" dt="2019-12-11T21:39:27.090" v="356"/>
        <pc:sldMkLst>
          <pc:docMk/>
          <pc:sldMk cId="208423556" sldId="264"/>
        </pc:sldMkLst>
        <pc:spChg chg="mod">
          <ac:chgData name="Keith Shine" userId="1da590b1c41814cb" providerId="LiveId" clId="{2596934D-9639-4DC4-90EC-47DA0D50C6B0}" dt="2019-12-11T21:05:43.093" v="25" actId="12"/>
          <ac:spMkLst>
            <pc:docMk/>
            <pc:sldMk cId="208423556" sldId="264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33:44.464" v="310" actId="14100"/>
          <ac:picMkLst>
            <pc:docMk/>
            <pc:sldMk cId="208423556" sldId="264"/>
            <ac:picMk id="2" creationId="{D90E7A69-AE8B-4251-B786-2A2FF1C99B30}"/>
          </ac:picMkLst>
        </pc:picChg>
        <pc:picChg chg="add mod">
          <ac:chgData name="Keith Shine" userId="1da590b1c41814cb" providerId="LiveId" clId="{2596934D-9639-4DC4-90EC-47DA0D50C6B0}" dt="2019-12-11T21:24:46.483" v="242" actId="1076"/>
          <ac:picMkLst>
            <pc:docMk/>
            <pc:sldMk cId="208423556" sldId="264"/>
            <ac:picMk id="4" creationId="{58E19BA0-FE50-4BDC-B51A-F167D959485C}"/>
          </ac:picMkLst>
        </pc:picChg>
      </pc:sldChg>
      <pc:sldChg chg="del">
        <pc:chgData name="Keith Shine" userId="1da590b1c41814cb" providerId="LiveId" clId="{2596934D-9639-4DC4-90EC-47DA0D50C6B0}" dt="2019-12-11T21:04:32.088" v="16" actId="47"/>
        <pc:sldMkLst>
          <pc:docMk/>
          <pc:sldMk cId="3039559987" sldId="265"/>
        </pc:sldMkLst>
      </pc:sldChg>
      <pc:sldChg chg="add del">
        <pc:chgData name="Keith Shine" userId="1da590b1c41814cb" providerId="LiveId" clId="{2596934D-9639-4DC4-90EC-47DA0D50C6B0}" dt="2019-12-11T21:11:35.310" v="148" actId="47"/>
        <pc:sldMkLst>
          <pc:docMk/>
          <pc:sldMk cId="2449399658" sldId="266"/>
        </pc:sldMkLst>
      </pc:sldChg>
      <pc:sldChg chg="add del">
        <pc:chgData name="Keith Shine" userId="1da590b1c41814cb" providerId="LiveId" clId="{2596934D-9639-4DC4-90EC-47DA0D50C6B0}" dt="2019-12-11T21:12:45.809" v="149" actId="47"/>
        <pc:sldMkLst>
          <pc:docMk/>
          <pc:sldMk cId="16697849" sldId="267"/>
        </pc:sldMkLst>
      </pc:sldChg>
      <pc:sldChg chg="add del">
        <pc:chgData name="Keith Shine" userId="1da590b1c41814cb" providerId="LiveId" clId="{2596934D-9639-4DC4-90EC-47DA0D50C6B0}" dt="2019-12-11T21:36:56.691" v="351" actId="47"/>
        <pc:sldMkLst>
          <pc:docMk/>
          <pc:sldMk cId="3167360935" sldId="268"/>
        </pc:sldMkLst>
      </pc:sldChg>
      <pc:sldChg chg="addSp modSp add modAnim">
        <pc:chgData name="Keith Shine" userId="1da590b1c41814cb" providerId="LiveId" clId="{2596934D-9639-4DC4-90EC-47DA0D50C6B0}" dt="2019-12-11T21:39:07.510" v="355"/>
        <pc:sldMkLst>
          <pc:docMk/>
          <pc:sldMk cId="1991791233" sldId="269"/>
        </pc:sldMkLst>
        <pc:picChg chg="add mod">
          <ac:chgData name="Keith Shine" userId="1da590b1c41814cb" providerId="LiveId" clId="{2596934D-9639-4DC4-90EC-47DA0D50C6B0}" dt="2019-12-11T21:22:07.512" v="232" actId="688"/>
          <ac:picMkLst>
            <pc:docMk/>
            <pc:sldMk cId="1991791233" sldId="269"/>
            <ac:picMk id="4" creationId="{34BA2A76-7611-4437-9EC5-47C27387ABE0}"/>
          </ac:picMkLst>
        </pc:picChg>
        <pc:picChg chg="add mod">
          <ac:chgData name="Keith Shine" userId="1da590b1c41814cb" providerId="LiveId" clId="{2596934D-9639-4DC4-90EC-47DA0D50C6B0}" dt="2019-12-11T21:22:15.541" v="234" actId="688"/>
          <ac:picMkLst>
            <pc:docMk/>
            <pc:sldMk cId="1991791233" sldId="269"/>
            <ac:picMk id="5" creationId="{E7D62710-3658-4A5F-8286-8B7B6DC20D86}"/>
          </ac:picMkLst>
        </pc:picChg>
      </pc:sldChg>
      <pc:sldChg chg="addSp modSp add modAnim">
        <pc:chgData name="Keith Shine" userId="1da590b1c41814cb" providerId="LiveId" clId="{2596934D-9639-4DC4-90EC-47DA0D50C6B0}" dt="2019-12-11T21:39:33.463" v="357"/>
        <pc:sldMkLst>
          <pc:docMk/>
          <pc:sldMk cId="206555375" sldId="270"/>
        </pc:sldMkLst>
        <pc:spChg chg="mod">
          <ac:chgData name="Keith Shine" userId="1da590b1c41814cb" providerId="LiveId" clId="{2596934D-9639-4DC4-90EC-47DA0D50C6B0}" dt="2019-12-11T21:06:17.955" v="30" actId="12"/>
          <ac:spMkLst>
            <pc:docMk/>
            <pc:sldMk cId="206555375" sldId="270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25:37.676" v="246" actId="1076"/>
          <ac:picMkLst>
            <pc:docMk/>
            <pc:sldMk cId="206555375" sldId="270"/>
            <ac:picMk id="2" creationId="{7D22501F-F6E1-4F0B-B09C-DB9BAFEA7A73}"/>
          </ac:picMkLst>
        </pc:picChg>
      </pc:sldChg>
      <pc:sldChg chg="add del">
        <pc:chgData name="Keith Shine" userId="1da590b1c41814cb" providerId="LiveId" clId="{2596934D-9639-4DC4-90EC-47DA0D50C6B0}" dt="2019-12-11T21:07:01.021" v="86" actId="47"/>
        <pc:sldMkLst>
          <pc:docMk/>
          <pc:sldMk cId="132776714" sldId="271"/>
        </pc:sldMkLst>
      </pc:sldChg>
      <pc:sldChg chg="addSp modSp add modAnim">
        <pc:chgData name="Keith Shine" userId="1da590b1c41814cb" providerId="LiveId" clId="{2596934D-9639-4DC4-90EC-47DA0D50C6B0}" dt="2019-12-11T21:34:48.925" v="321" actId="688"/>
        <pc:sldMkLst>
          <pc:docMk/>
          <pc:sldMk cId="2488056015" sldId="272"/>
        </pc:sldMkLst>
        <pc:spChg chg="mod">
          <ac:chgData name="Keith Shine" userId="1da590b1c41814cb" providerId="LiveId" clId="{2596934D-9639-4DC4-90EC-47DA0D50C6B0}" dt="2019-12-11T21:06:48.111" v="85" actId="20577"/>
          <ac:spMkLst>
            <pc:docMk/>
            <pc:sldMk cId="2488056015" sldId="272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34:48.925" v="321" actId="688"/>
          <ac:picMkLst>
            <pc:docMk/>
            <pc:sldMk cId="2488056015" sldId="272"/>
            <ac:picMk id="4" creationId="{483063DC-A780-4AAC-92A9-61F5D95A978D}"/>
          </ac:picMkLst>
        </pc:picChg>
      </pc:sldChg>
      <pc:sldChg chg="addSp modSp add modAnim">
        <pc:chgData name="Keith Shine" userId="1da590b1c41814cb" providerId="LiveId" clId="{2596934D-9639-4DC4-90EC-47DA0D50C6B0}" dt="2019-12-11T21:39:40.571" v="358"/>
        <pc:sldMkLst>
          <pc:docMk/>
          <pc:sldMk cId="428677211" sldId="273"/>
        </pc:sldMkLst>
        <pc:spChg chg="mod">
          <ac:chgData name="Keith Shine" userId="1da590b1c41814cb" providerId="LiveId" clId="{2596934D-9639-4DC4-90EC-47DA0D50C6B0}" dt="2019-12-11T21:08:15.261" v="95" actId="12"/>
          <ac:spMkLst>
            <pc:docMk/>
            <pc:sldMk cId="428677211" sldId="273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27:49.063" v="254" actId="688"/>
          <ac:picMkLst>
            <pc:docMk/>
            <pc:sldMk cId="428677211" sldId="273"/>
            <ac:picMk id="4" creationId="{B3D9DB27-CDA9-4742-B9C9-49912638B0B3}"/>
          </ac:picMkLst>
        </pc:picChg>
        <pc:picChg chg="add mod">
          <ac:chgData name="Keith Shine" userId="1da590b1c41814cb" providerId="LiveId" clId="{2596934D-9639-4DC4-90EC-47DA0D50C6B0}" dt="2019-12-11T21:26:54.294" v="249" actId="1076"/>
          <ac:picMkLst>
            <pc:docMk/>
            <pc:sldMk cId="428677211" sldId="273"/>
            <ac:picMk id="2050" creationId="{C05DE9B5-F519-4347-9978-63597978306D}"/>
          </ac:picMkLst>
        </pc:picChg>
      </pc:sldChg>
      <pc:sldChg chg="addSp modSp add modAnim">
        <pc:chgData name="Keith Shine" userId="1da590b1c41814cb" providerId="LiveId" clId="{2596934D-9639-4DC4-90EC-47DA0D50C6B0}" dt="2019-12-11T21:39:46.257" v="359"/>
        <pc:sldMkLst>
          <pc:docMk/>
          <pc:sldMk cId="3647438422" sldId="274"/>
        </pc:sldMkLst>
        <pc:picChg chg="add mod">
          <ac:chgData name="Keith Shine" userId="1da590b1c41814cb" providerId="LiveId" clId="{2596934D-9639-4DC4-90EC-47DA0D50C6B0}" dt="2019-12-11T21:28:07.418" v="259" actId="1076"/>
          <ac:picMkLst>
            <pc:docMk/>
            <pc:sldMk cId="3647438422" sldId="274"/>
            <ac:picMk id="4" creationId="{03E923D4-10FD-4410-ACEF-43E7A03606C6}"/>
          </ac:picMkLst>
        </pc:picChg>
        <pc:picChg chg="add mod">
          <ac:chgData name="Keith Shine" userId="1da590b1c41814cb" providerId="LiveId" clId="{2596934D-9639-4DC4-90EC-47DA0D50C6B0}" dt="2019-12-11T21:28:17.830" v="261" actId="688"/>
          <ac:picMkLst>
            <pc:docMk/>
            <pc:sldMk cId="3647438422" sldId="274"/>
            <ac:picMk id="5" creationId="{78A7B177-F2E3-49F7-B81C-E7D223E6D954}"/>
          </ac:picMkLst>
        </pc:picChg>
      </pc:sldChg>
      <pc:sldChg chg="addSp modSp add modAnim">
        <pc:chgData name="Keith Shine" userId="1da590b1c41814cb" providerId="LiveId" clId="{2596934D-9639-4DC4-90EC-47DA0D50C6B0}" dt="2019-12-11T21:39:53.609" v="360"/>
        <pc:sldMkLst>
          <pc:docMk/>
          <pc:sldMk cId="1896760597" sldId="275"/>
        </pc:sldMkLst>
        <pc:spChg chg="mod">
          <ac:chgData name="Keith Shine" userId="1da590b1c41814cb" providerId="LiveId" clId="{2596934D-9639-4DC4-90EC-47DA0D50C6B0}" dt="2019-12-11T21:09:28.212" v="102" actId="12"/>
          <ac:spMkLst>
            <pc:docMk/>
            <pc:sldMk cId="1896760597" sldId="275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29:09.059" v="267" actId="688"/>
          <ac:picMkLst>
            <pc:docMk/>
            <pc:sldMk cId="1896760597" sldId="275"/>
            <ac:picMk id="4" creationId="{AF516229-5757-4487-A7CB-803112B2FF5D}"/>
          </ac:picMkLst>
        </pc:picChg>
        <pc:picChg chg="add mod">
          <ac:chgData name="Keith Shine" userId="1da590b1c41814cb" providerId="LiveId" clId="{2596934D-9639-4DC4-90EC-47DA0D50C6B0}" dt="2019-12-11T21:29:10.778" v="268" actId="1076"/>
          <ac:picMkLst>
            <pc:docMk/>
            <pc:sldMk cId="1896760597" sldId="275"/>
            <ac:picMk id="4098" creationId="{2D6F6820-5FBD-4C32-AD7B-E42519C75715}"/>
          </ac:picMkLst>
        </pc:picChg>
      </pc:sldChg>
      <pc:sldChg chg="addSp modSp add modAnim">
        <pc:chgData name="Keith Shine" userId="1da590b1c41814cb" providerId="LiveId" clId="{2596934D-9639-4DC4-90EC-47DA0D50C6B0}" dt="2019-12-11T21:40:00.030" v="361"/>
        <pc:sldMkLst>
          <pc:docMk/>
          <pc:sldMk cId="2196767358" sldId="276"/>
        </pc:sldMkLst>
        <pc:spChg chg="mod">
          <ac:chgData name="Keith Shine" userId="1da590b1c41814cb" providerId="LiveId" clId="{2596934D-9639-4DC4-90EC-47DA0D50C6B0}" dt="2019-12-11T21:10:54.936" v="138" actId="255"/>
          <ac:spMkLst>
            <pc:docMk/>
            <pc:sldMk cId="2196767358" sldId="276"/>
            <ac:spMk id="3" creationId="{00000000-0000-0000-0000-000000000000}"/>
          </ac:spMkLst>
        </pc:spChg>
        <pc:picChg chg="add mod">
          <ac:chgData name="Keith Shine" userId="1da590b1c41814cb" providerId="LiveId" clId="{2596934D-9639-4DC4-90EC-47DA0D50C6B0}" dt="2019-12-11T21:29:24.003" v="270" actId="1076"/>
          <ac:picMkLst>
            <pc:docMk/>
            <pc:sldMk cId="2196767358" sldId="276"/>
            <ac:picMk id="4" creationId="{EF3DDDC0-EF2C-434C-9841-0CA7F22A6A0B}"/>
          </ac:picMkLst>
        </pc:picChg>
        <pc:picChg chg="add mod">
          <ac:chgData name="Keith Shine" userId="1da590b1c41814cb" providerId="LiveId" clId="{2596934D-9639-4DC4-90EC-47DA0D50C6B0}" dt="2019-12-11T21:29:48.475" v="274" actId="1076"/>
          <ac:picMkLst>
            <pc:docMk/>
            <pc:sldMk cId="2196767358" sldId="276"/>
            <ac:picMk id="5" creationId="{E6713363-16CF-4BCA-8A5A-8CCD09C9CE15}"/>
          </ac:picMkLst>
        </pc:picChg>
      </pc:sldChg>
    </pc:docChg>
  </pc:docChgLst>
  <pc:docChgLst>
    <pc:chgData name="Keith Shine" userId="1da590b1c41814cb" providerId="LiveId" clId="{575648DE-EAD6-4779-8DBB-E9700FCA9D73}"/>
    <pc:docChg chg="custSel modSld">
      <pc:chgData name="Keith Shine" userId="1da590b1c41814cb" providerId="LiveId" clId="{575648DE-EAD6-4779-8DBB-E9700FCA9D73}" dt="2019-12-12T09:09:53.641" v="25" actId="20577"/>
      <pc:docMkLst>
        <pc:docMk/>
      </pc:docMkLst>
      <pc:sldChg chg="modSp">
        <pc:chgData name="Keith Shine" userId="1da590b1c41814cb" providerId="LiveId" clId="{575648DE-EAD6-4779-8DBB-E9700FCA9D73}" dt="2019-12-12T09:09:22.111" v="16" actId="20577"/>
        <pc:sldMkLst>
          <pc:docMk/>
          <pc:sldMk cId="2309524963" sldId="262"/>
        </pc:sldMkLst>
        <pc:spChg chg="mod">
          <ac:chgData name="Keith Shine" userId="1da590b1c41814cb" providerId="LiveId" clId="{575648DE-EAD6-4779-8DBB-E9700FCA9D73}" dt="2019-12-12T09:09:22.111" v="16" actId="20577"/>
          <ac:spMkLst>
            <pc:docMk/>
            <pc:sldMk cId="2309524963" sldId="262"/>
            <ac:spMk id="3" creationId="{00000000-0000-0000-0000-000000000000}"/>
          </ac:spMkLst>
        </pc:spChg>
      </pc:sldChg>
      <pc:sldChg chg="modSp">
        <pc:chgData name="Keith Shine" userId="1da590b1c41814cb" providerId="LiveId" clId="{575648DE-EAD6-4779-8DBB-E9700FCA9D73}" dt="2019-12-12T09:09:31.466" v="19" actId="20577"/>
        <pc:sldMkLst>
          <pc:docMk/>
          <pc:sldMk cId="1991791233" sldId="269"/>
        </pc:sldMkLst>
        <pc:spChg chg="mod">
          <ac:chgData name="Keith Shine" userId="1da590b1c41814cb" providerId="LiveId" clId="{575648DE-EAD6-4779-8DBB-E9700FCA9D73}" dt="2019-12-12T09:09:31.466" v="19" actId="20577"/>
          <ac:spMkLst>
            <pc:docMk/>
            <pc:sldMk cId="1991791233" sldId="269"/>
            <ac:spMk id="3" creationId="{00000000-0000-0000-0000-000000000000}"/>
          </ac:spMkLst>
        </pc:spChg>
      </pc:sldChg>
      <pc:sldChg chg="modSp">
        <pc:chgData name="Keith Shine" userId="1da590b1c41814cb" providerId="LiveId" clId="{575648DE-EAD6-4779-8DBB-E9700FCA9D73}" dt="2019-12-12T09:09:44.467" v="22" actId="20577"/>
        <pc:sldMkLst>
          <pc:docMk/>
          <pc:sldMk cId="3647438422" sldId="274"/>
        </pc:sldMkLst>
        <pc:spChg chg="mod">
          <ac:chgData name="Keith Shine" userId="1da590b1c41814cb" providerId="LiveId" clId="{575648DE-EAD6-4779-8DBB-E9700FCA9D73}" dt="2019-12-12T09:09:44.467" v="22" actId="20577"/>
          <ac:spMkLst>
            <pc:docMk/>
            <pc:sldMk cId="3647438422" sldId="274"/>
            <ac:spMk id="3" creationId="{00000000-0000-0000-0000-000000000000}"/>
          </ac:spMkLst>
        </pc:spChg>
      </pc:sldChg>
      <pc:sldChg chg="addSp modSp modAnim">
        <pc:chgData name="Keith Shine" userId="1da590b1c41814cb" providerId="LiveId" clId="{575648DE-EAD6-4779-8DBB-E9700FCA9D73}" dt="2019-12-12T09:09:53.641" v="25" actId="20577"/>
        <pc:sldMkLst>
          <pc:docMk/>
          <pc:sldMk cId="2196767358" sldId="276"/>
        </pc:sldMkLst>
        <pc:spChg chg="mod">
          <ac:chgData name="Keith Shine" userId="1da590b1c41814cb" providerId="LiveId" clId="{575648DE-EAD6-4779-8DBB-E9700FCA9D73}" dt="2019-12-12T09:09:53.641" v="25" actId="20577"/>
          <ac:spMkLst>
            <pc:docMk/>
            <pc:sldMk cId="2196767358" sldId="276"/>
            <ac:spMk id="3" creationId="{00000000-0000-0000-0000-000000000000}"/>
          </ac:spMkLst>
        </pc:spChg>
        <pc:picChg chg="add mod">
          <ac:chgData name="Keith Shine" userId="1da590b1c41814cb" providerId="LiveId" clId="{575648DE-EAD6-4779-8DBB-E9700FCA9D73}" dt="2019-12-12T09:04:32.716" v="4" actId="688"/>
          <ac:picMkLst>
            <pc:docMk/>
            <pc:sldMk cId="2196767358" sldId="276"/>
            <ac:picMk id="2" creationId="{0660DDD4-BE91-4752-B40C-74DB1F459AB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29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86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75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04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44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26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2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91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15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16243-A872-46E8-8144-3289A2F8F004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CA90-478E-4C93-B1B3-1BD0E0294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86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753" y="4059238"/>
            <a:ext cx="9144000" cy="1655762"/>
          </a:xfrm>
        </p:spPr>
        <p:txBody>
          <a:bodyPr/>
          <a:lstStyle/>
          <a:p>
            <a:r>
              <a:rPr lang="en-GB" dirty="0"/>
              <a:t>With some apologies to John </a:t>
            </a:r>
            <a:r>
              <a:rPr lang="en-GB" dirty="0" err="1"/>
              <a:t>Fogerty</a:t>
            </a:r>
            <a:r>
              <a:rPr lang="en-GB" dirty="0"/>
              <a:t> and Willy and the </a:t>
            </a:r>
            <a:r>
              <a:rPr lang="en-GB" dirty="0" err="1"/>
              <a:t>Poorboys</a:t>
            </a:r>
            <a:endParaRPr lang="en-GB" dirty="0"/>
          </a:p>
        </p:txBody>
      </p:sp>
      <p:pic>
        <p:nvPicPr>
          <p:cNvPr id="4" name="Picture 3" descr="A picture containing person, man, holding, young&#10;&#10;Description automatically generated">
            <a:extLst>
              <a:ext uri="{FF2B5EF4-FFF2-40B4-BE49-F238E27FC236}">
                <a16:creationId xmlns:a16="http://schemas.microsoft.com/office/drawing/2014/main" id="{88A79BDB-DD8B-4636-9680-918FFDF25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871" y="493058"/>
            <a:ext cx="2562225" cy="3467100"/>
          </a:xfrm>
          <a:prstGeom prst="rect">
            <a:avLst/>
          </a:prstGeom>
        </p:spPr>
      </p:pic>
      <p:pic>
        <p:nvPicPr>
          <p:cNvPr id="7" name="Picture 6" descr="A group of people standing in front of a building&#10;&#10;Description automatically generated">
            <a:extLst>
              <a:ext uri="{FF2B5EF4-FFF2-40B4-BE49-F238E27FC236}">
                <a16:creationId xmlns:a16="http://schemas.microsoft.com/office/drawing/2014/main" id="{BD0B6172-7532-4C64-9C50-277F21653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35908"/>
            <a:ext cx="401955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209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833" y="60313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When NERC said “yes” to funding me, the email went to spam</a:t>
            </a:r>
          </a:p>
          <a:p>
            <a:pPr marL="0" indent="0">
              <a:buNone/>
            </a:pPr>
            <a:r>
              <a:rPr lang="en-GB" dirty="0"/>
              <a:t>I was told I must reply, oh what a fool I am</a:t>
            </a:r>
          </a:p>
          <a:p>
            <a:pPr marL="0" indent="0">
              <a:buNone/>
            </a:pPr>
            <a:r>
              <a:rPr lang="en-GB" dirty="0"/>
              <a:t>So much for that filter, it’s a waste of time</a:t>
            </a:r>
          </a:p>
          <a:p>
            <a:pPr marL="0" indent="0">
              <a:buNone/>
            </a:pPr>
            <a:r>
              <a:rPr lang="en-GB" dirty="0"/>
              <a:t>I’ll have to sing “these grants of mine” at next ye(a)</a:t>
            </a:r>
            <a:r>
              <a:rPr lang="en-GB" dirty="0" err="1"/>
              <a:t>rs</a:t>
            </a:r>
            <a:r>
              <a:rPr lang="en-GB" dirty="0"/>
              <a:t> </a:t>
            </a:r>
            <a:r>
              <a:rPr lang="en-GB" dirty="0" err="1"/>
              <a:t>pant’mime</a:t>
            </a:r>
            <a:endParaRPr lang="en-GB" dirty="0"/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516229-5757-4487-A7CB-803112B2F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51064">
            <a:off x="8219920" y="3918254"/>
            <a:ext cx="2072439" cy="2072439"/>
          </a:xfrm>
          <a:prstGeom prst="rect">
            <a:avLst/>
          </a:prstGeom>
        </p:spPr>
      </p:pic>
      <p:pic>
        <p:nvPicPr>
          <p:cNvPr id="4098" name="Picture 2" descr="Image result for NERC Logo">
            <a:extLst>
              <a:ext uri="{FF2B5EF4-FFF2-40B4-BE49-F238E27FC236}">
                <a16:creationId xmlns:a16="http://schemas.microsoft.com/office/drawing/2014/main" id="{2D6F6820-5FBD-4C32-AD7B-E42519C75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0037">
            <a:off x="2299034" y="3699923"/>
            <a:ext cx="21717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76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5085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Spam in my inbox, that I ought to delete</a:t>
            </a:r>
          </a:p>
          <a:p>
            <a:pPr marL="0" indent="0">
              <a:buNone/>
            </a:pPr>
            <a:r>
              <a:rPr lang="en-GB" dirty="0"/>
              <a:t>They are phishing for my password </a:t>
            </a:r>
          </a:p>
          <a:p>
            <a:pPr marL="0" indent="0">
              <a:buNone/>
            </a:pPr>
            <a:r>
              <a:rPr lang="en-GB" dirty="0"/>
              <a:t>An’ </a:t>
            </a:r>
            <a:r>
              <a:rPr lang="en-GB" dirty="0" err="1"/>
              <a:t>sayin</a:t>
            </a:r>
            <a:r>
              <a:rPr lang="en-GB" dirty="0"/>
              <a:t> bitcoin can’t be beat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/>
              <a:t>Spam in my inbox, that I ought to delete</a:t>
            </a:r>
          </a:p>
          <a:p>
            <a:pPr marL="0" indent="0">
              <a:buNone/>
            </a:pPr>
            <a:r>
              <a:rPr lang="en-GB" dirty="0" err="1"/>
              <a:t>Promisin</a:t>
            </a:r>
            <a:r>
              <a:rPr lang="en-GB"/>
              <a:t>’ </a:t>
            </a:r>
            <a:r>
              <a:rPr lang="en-GB" dirty="0"/>
              <a:t>deep satisfaction,</a:t>
            </a:r>
          </a:p>
          <a:p>
            <a:pPr marL="0" indent="0">
              <a:buNone/>
            </a:pPr>
            <a:r>
              <a:rPr lang="en-GB" dirty="0"/>
              <a:t>In my own locality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i="1" dirty="0">
                <a:latin typeface="Comic Sans MS" panose="030F0702030302020204" pitchFamily="66" charset="0"/>
              </a:rPr>
              <a:t>Slowly to finish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</a:rPr>
              <a:t>Spam in my inbox, that I ought to delete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Image result for phishing">
            <a:extLst>
              <a:ext uri="{FF2B5EF4-FFF2-40B4-BE49-F238E27FC236}">
                <a16:creationId xmlns:a16="http://schemas.microsoft.com/office/drawing/2014/main" id="{EF3DDDC0-EF2C-434C-9841-0CA7F22A6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9239">
            <a:off x="9246508" y="929595"/>
            <a:ext cx="1516194" cy="168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713363-16CF-4BCA-8A5A-8CCD09C9C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644454">
            <a:off x="7230492" y="4541147"/>
            <a:ext cx="4261539" cy="4522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660DDD4-BE91-4752-B40C-74DB1F459A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16473">
            <a:off x="6949565" y="3613861"/>
            <a:ext cx="3955737" cy="40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76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5085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Spam in my inbox, that I ought to delete</a:t>
            </a:r>
          </a:p>
          <a:p>
            <a:pPr marL="0" indent="0">
              <a:buNone/>
            </a:pPr>
            <a:r>
              <a:rPr lang="en-GB" dirty="0"/>
              <a:t>They are phishing for my password </a:t>
            </a:r>
          </a:p>
          <a:p>
            <a:pPr marL="0" indent="0">
              <a:buNone/>
            </a:pPr>
            <a:r>
              <a:rPr lang="en-GB" dirty="0"/>
              <a:t>An’ </a:t>
            </a:r>
            <a:r>
              <a:rPr lang="en-GB" dirty="0" err="1"/>
              <a:t>sayin</a:t>
            </a:r>
            <a:r>
              <a:rPr lang="en-GB" dirty="0"/>
              <a:t> bitcoin can’t be beat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CBE7E1-1CD0-4CB4-8BA5-07192EFA2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69236">
            <a:off x="4326938" y="3802250"/>
            <a:ext cx="7093218" cy="752818"/>
          </a:xfrm>
          <a:prstGeom prst="rect">
            <a:avLst/>
          </a:prstGeom>
        </p:spPr>
      </p:pic>
      <p:pic>
        <p:nvPicPr>
          <p:cNvPr id="1026" name="Picture 2" descr="Image result for phishing">
            <a:extLst>
              <a:ext uri="{FF2B5EF4-FFF2-40B4-BE49-F238E27FC236}">
                <a16:creationId xmlns:a16="http://schemas.microsoft.com/office/drawing/2014/main" id="{2093D67F-03F5-474F-BD68-93452CB62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83201">
            <a:off x="7636991" y="895069"/>
            <a:ext cx="187642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52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611" y="420474"/>
            <a:ext cx="10515600" cy="39750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Early in the morning, just ‘bout coffee time     </a:t>
            </a:r>
          </a:p>
          <a:p>
            <a:pPr marL="0" indent="0">
              <a:buNone/>
            </a:pPr>
            <a:r>
              <a:rPr lang="en-GB" dirty="0"/>
              <a:t>I’m over by the Tassimo, and starting to unwind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dirty="0"/>
              <a:t>But someone’s stole my coffee cup, well that’s beyond the pail</a:t>
            </a:r>
          </a:p>
          <a:p>
            <a:pPr marL="0" indent="0">
              <a:buNone/>
            </a:pPr>
            <a:r>
              <a:rPr lang="en-GB" dirty="0"/>
              <a:t>Maybe I can find it, if I send </a:t>
            </a:r>
            <a:r>
              <a:rPr lang="en-GB" dirty="0" err="1"/>
              <a:t>y’all</a:t>
            </a:r>
            <a:r>
              <a:rPr lang="en-GB" dirty="0"/>
              <a:t> emails  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A picture containing indoor, black, table, sitting&#10;&#10;Description automatically generated">
            <a:extLst>
              <a:ext uri="{FF2B5EF4-FFF2-40B4-BE49-F238E27FC236}">
                <a16:creationId xmlns:a16="http://schemas.microsoft.com/office/drawing/2014/main" id="{7CD89FF7-53B5-4A5F-8B4A-89179705C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03429">
            <a:off x="5911258" y="2431333"/>
            <a:ext cx="5844887" cy="3429000"/>
          </a:xfrm>
          <a:prstGeom prst="rect">
            <a:avLst/>
          </a:prstGeom>
        </p:spPr>
      </p:pic>
      <p:pic>
        <p:nvPicPr>
          <p:cNvPr id="6" name="Picture 5" descr="A cup of coffee&#10;&#10;Description automatically generated">
            <a:extLst>
              <a:ext uri="{FF2B5EF4-FFF2-40B4-BE49-F238E27FC236}">
                <a16:creationId xmlns:a16="http://schemas.microsoft.com/office/drawing/2014/main" id="{1AF10E8D-B726-42CF-865E-8573D655F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0953">
            <a:off x="2659253" y="3490124"/>
            <a:ext cx="3060053" cy="227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34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5085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Spam in my inbox, that I ought to delete</a:t>
            </a:r>
          </a:p>
          <a:p>
            <a:pPr marL="0" indent="0">
              <a:buNone/>
            </a:pPr>
            <a:r>
              <a:rPr lang="en-GB" dirty="0"/>
              <a:t>They are phishing for my password </a:t>
            </a:r>
          </a:p>
          <a:p>
            <a:pPr marL="0" indent="0">
              <a:buNone/>
            </a:pPr>
            <a:r>
              <a:rPr lang="en-GB" dirty="0"/>
              <a:t>An’ </a:t>
            </a:r>
            <a:r>
              <a:rPr lang="en-GB" dirty="0" err="1"/>
              <a:t>sayin</a:t>
            </a:r>
            <a:r>
              <a:rPr lang="en-GB" dirty="0"/>
              <a:t> bitcoin can’t be beat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Image result for phishing">
            <a:extLst>
              <a:ext uri="{FF2B5EF4-FFF2-40B4-BE49-F238E27FC236}">
                <a16:creationId xmlns:a16="http://schemas.microsoft.com/office/drawing/2014/main" id="{34BA2A76-7611-4437-9EC5-47C27387A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9427">
            <a:off x="7636991" y="895069"/>
            <a:ext cx="187642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D62710-3658-4A5F-8286-8B7B6DC20D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62090">
            <a:off x="4326938" y="3802250"/>
            <a:ext cx="7093218" cy="75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79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833" y="60313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I’ve just been invited to a conference on the moon</a:t>
            </a:r>
          </a:p>
          <a:p>
            <a:pPr marL="0" indent="0">
              <a:buNone/>
            </a:pPr>
            <a:r>
              <a:rPr lang="en-GB" dirty="0"/>
              <a:t>They say I’m held in high esteem, it makes me want to swoon</a:t>
            </a:r>
          </a:p>
          <a:p>
            <a:pPr marL="0" indent="0">
              <a:buNone/>
            </a:pPr>
            <a:r>
              <a:rPr lang="en-GB" dirty="0"/>
              <a:t>And I can send my paper, if I pay a million bucks</a:t>
            </a:r>
          </a:p>
          <a:p>
            <a:pPr marL="0" indent="0">
              <a:buNone/>
            </a:pPr>
            <a:r>
              <a:rPr lang="en-GB" dirty="0"/>
              <a:t>I’m glad I won that lottery, you bet that I’m in luck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0E7A69-AE8B-4251-B786-2A2FF1C99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95281">
            <a:off x="7002179" y="2759425"/>
            <a:ext cx="5050496" cy="19822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E19BA0-FE50-4BDC-B51A-F167D9594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43326">
            <a:off x="125597" y="4607417"/>
            <a:ext cx="8738244" cy="72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5085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Spam in my inbox, that I ought to delete</a:t>
            </a:r>
          </a:p>
          <a:p>
            <a:pPr marL="0" indent="0">
              <a:buNone/>
            </a:pPr>
            <a:r>
              <a:rPr lang="en-GB" dirty="0"/>
              <a:t>offering a business connection</a:t>
            </a:r>
          </a:p>
          <a:p>
            <a:pPr marL="0" indent="0">
              <a:buNone/>
            </a:pPr>
            <a:r>
              <a:rPr lang="en-GB" dirty="0"/>
              <a:t>When my bank transfer’s complete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22501F-F6E1-4F0B-B09C-DB9BAFEA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685949">
            <a:off x="3343244" y="3194659"/>
            <a:ext cx="7996834" cy="100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5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5085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i="1" dirty="0"/>
              <a:t>Very short instrumental break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A group of people watching a person doing a trick on a skateboard&#10;&#10;Description automatically generated">
            <a:extLst>
              <a:ext uri="{FF2B5EF4-FFF2-40B4-BE49-F238E27FC236}">
                <a16:creationId xmlns:a16="http://schemas.microsoft.com/office/drawing/2014/main" id="{483063DC-A780-4AAC-92A9-61F5D95A9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74874">
            <a:off x="3848100" y="1905000"/>
            <a:ext cx="4495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6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833" y="60313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Hey, where is my parcel, you know it can’t be found</a:t>
            </a:r>
          </a:p>
          <a:p>
            <a:pPr marL="0" indent="0">
              <a:buNone/>
            </a:pPr>
            <a:r>
              <a:rPr lang="en-GB" dirty="0"/>
              <a:t>I’ll just email [met-all] and see if it’s around</a:t>
            </a:r>
          </a:p>
          <a:p>
            <a:pPr marL="0" indent="0">
              <a:buNone/>
            </a:pPr>
            <a:r>
              <a:rPr lang="en-GB" dirty="0"/>
              <a:t>And every single message will be sent to “reply-all”</a:t>
            </a:r>
          </a:p>
          <a:p>
            <a:pPr marL="0" indent="0">
              <a:buNone/>
            </a:pPr>
            <a:r>
              <a:rPr lang="en-GB" dirty="0"/>
              <a:t>Several hundred emails sent, if you could count ‘</a:t>
            </a:r>
            <a:r>
              <a:rPr lang="en-GB" dirty="0" err="1"/>
              <a:t>em</a:t>
            </a:r>
            <a:r>
              <a:rPr lang="en-GB" dirty="0"/>
              <a:t> all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parcels">
            <a:extLst>
              <a:ext uri="{FF2B5EF4-FFF2-40B4-BE49-F238E27FC236}">
                <a16:creationId xmlns:a16="http://schemas.microsoft.com/office/drawing/2014/main" id="{C05DE9B5-F519-4347-9978-635979783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31003">
            <a:off x="1791953" y="3899664"/>
            <a:ext cx="24479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3D9DB27-CDA9-4742-B9C9-49912638B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3757">
            <a:off x="6205633" y="3214186"/>
            <a:ext cx="317182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7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5085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Spam in my inbox, that I ought to delete</a:t>
            </a:r>
          </a:p>
          <a:p>
            <a:pPr marL="0" indent="0">
              <a:buNone/>
            </a:pPr>
            <a:r>
              <a:rPr lang="en-GB" dirty="0"/>
              <a:t>They are phishing for my password </a:t>
            </a:r>
          </a:p>
          <a:p>
            <a:pPr marL="0" indent="0">
              <a:buNone/>
            </a:pPr>
            <a:r>
              <a:rPr lang="en-GB" dirty="0"/>
              <a:t>An’ </a:t>
            </a:r>
            <a:r>
              <a:rPr lang="en-GB" dirty="0" err="1"/>
              <a:t>sayin</a:t>
            </a:r>
            <a:r>
              <a:rPr lang="en-GB" dirty="0"/>
              <a:t> bitcoin can’t be beat</a:t>
            </a: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Image result for phishing">
            <a:extLst>
              <a:ext uri="{FF2B5EF4-FFF2-40B4-BE49-F238E27FC236}">
                <a16:creationId xmlns:a16="http://schemas.microsoft.com/office/drawing/2014/main" id="{03E923D4-10FD-4410-ACEF-43E7A0360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9239">
            <a:off x="2011519" y="3255701"/>
            <a:ext cx="1516194" cy="168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A7B177-F2E3-49F7-B81C-E7D223E6D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441214">
            <a:off x="4326938" y="3802250"/>
            <a:ext cx="7093218" cy="75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3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355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Shine</dc:creator>
  <cp:lastModifiedBy>Keith Shine</cp:lastModifiedBy>
  <cp:revision>6</cp:revision>
  <dcterms:created xsi:type="dcterms:W3CDTF">2016-12-07T21:02:44Z</dcterms:created>
  <dcterms:modified xsi:type="dcterms:W3CDTF">2019-12-12T17:39:27Z</dcterms:modified>
</cp:coreProperties>
</file>